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84" r:id="rId5"/>
    <p:sldId id="286" r:id="rId6"/>
    <p:sldId id="287" r:id="rId7"/>
    <p:sldId id="305" r:id="rId8"/>
    <p:sldId id="306" r:id="rId9"/>
    <p:sldId id="298" r:id="rId10"/>
    <p:sldId id="297" r:id="rId11"/>
    <p:sldId id="299" r:id="rId12"/>
    <p:sldId id="300" r:id="rId13"/>
    <p:sldId id="303" r:id="rId14"/>
    <p:sldId id="304" r:id="rId15"/>
    <p:sldId id="29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C46A"/>
    <a:srgbClr val="97EFD3"/>
    <a:srgbClr val="F15574"/>
    <a:srgbClr val="F4EBE8"/>
    <a:srgbClr val="ECC4BF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899" autoAdjust="0"/>
  </p:normalViewPr>
  <p:slideViewPr>
    <p:cSldViewPr snapToGrid="0" snapToObjects="1" showGuides="1">
      <p:cViewPr varScale="1">
        <p:scale>
          <a:sx n="117" d="100"/>
          <a:sy n="117" d="100"/>
        </p:scale>
        <p:origin x="294" y="10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10/31/2023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>
            <a:extLst>
              <a:ext uri="{FF2B5EF4-FFF2-40B4-BE49-F238E27FC236}">
                <a16:creationId xmlns:a16="http://schemas.microsoft.com/office/drawing/2014/main" id="{A4F37AB6-4681-D744-2F89-2949D08676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1204" y="2068831"/>
            <a:ext cx="4873752" cy="1709928"/>
          </a:xfrm>
        </p:spPr>
        <p:txBody>
          <a:bodyPr/>
          <a:lstStyle/>
          <a:p>
            <a:r>
              <a:rPr lang="en-US">
                <a:solidFill>
                  <a:schemeClr val="tx2">
                    <a:lumMod val="60000"/>
                    <a:lumOff val="40000"/>
                  </a:schemeClr>
                </a:solidFill>
              </a:rPr>
              <a:t>MyAnimeList</a:t>
            </a:r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Viewer</a:t>
            </a:r>
          </a:p>
        </p:txBody>
      </p:sp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1204" y="3842767"/>
            <a:ext cx="4873752" cy="630936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Muhammad Advie Rifaldy</a:t>
            </a:r>
          </a:p>
        </p:txBody>
      </p:sp>
      <p:pic>
        <p:nvPicPr>
          <p:cNvPr id="27" name="Picture Placeholder 26">
            <a:extLst>
              <a:ext uri="{FF2B5EF4-FFF2-40B4-BE49-F238E27FC236}">
                <a16:creationId xmlns:a16="http://schemas.microsoft.com/office/drawing/2014/main" id="{36379EBC-82DD-D128-672A-66BDA0FB9A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836" b="18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4C3A1B-3C36-DD5E-FA28-C206014DE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191" y="260426"/>
            <a:ext cx="7961617" cy="87415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0A6523-9EC8-7B42-3763-A91066A2E9F0}"/>
              </a:ext>
            </a:extLst>
          </p:cNvPr>
          <p:cNvSpPr/>
          <p:nvPr/>
        </p:nvSpPr>
        <p:spPr>
          <a:xfrm>
            <a:off x="0" y="6147707"/>
            <a:ext cx="12192000" cy="71029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09F88A1F-4525-A67D-E24E-B38BA3F4A670}"/>
              </a:ext>
            </a:extLst>
          </p:cNvPr>
          <p:cNvSpPr txBox="1">
            <a:spLocks/>
          </p:cNvSpPr>
          <p:nvPr/>
        </p:nvSpPr>
        <p:spPr>
          <a:xfrm>
            <a:off x="302720" y="6147707"/>
            <a:ext cx="2938918" cy="7102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>
                <a:solidFill>
                  <a:schemeClr val="bg1">
                    <a:lumMod val="95000"/>
                  </a:schemeClr>
                </a:solidFill>
              </a:rPr>
              <a:t>App Flow</a:t>
            </a:r>
          </a:p>
        </p:txBody>
      </p:sp>
    </p:spTree>
    <p:extLst>
      <p:ext uri="{BB962C8B-B14F-4D97-AF65-F5344CB8AC3E}">
        <p14:creationId xmlns:p14="http://schemas.microsoft.com/office/powerpoint/2010/main" val="3414670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64C3A1B-3C36-DD5E-FA28-C206014DE5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5191" y="-2770031"/>
            <a:ext cx="7961617" cy="8741563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0A6523-9EC8-7B42-3763-A91066A2E9F0}"/>
              </a:ext>
            </a:extLst>
          </p:cNvPr>
          <p:cNvSpPr/>
          <p:nvPr/>
        </p:nvSpPr>
        <p:spPr>
          <a:xfrm>
            <a:off x="0" y="6147707"/>
            <a:ext cx="12192000" cy="710293"/>
          </a:xfrm>
          <a:prstGeom prst="rect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D9B0B-8C9B-8F7B-E430-4EBCE8EB5709}"/>
              </a:ext>
            </a:extLst>
          </p:cNvPr>
          <p:cNvSpPr txBox="1">
            <a:spLocks/>
          </p:cNvSpPr>
          <p:nvPr/>
        </p:nvSpPr>
        <p:spPr>
          <a:xfrm>
            <a:off x="302720" y="6147707"/>
            <a:ext cx="2938918" cy="710293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200">
                <a:solidFill>
                  <a:schemeClr val="bg1">
                    <a:lumMod val="95000"/>
                  </a:schemeClr>
                </a:solidFill>
              </a:rPr>
              <a:t>App Flow</a:t>
            </a:r>
          </a:p>
        </p:txBody>
      </p:sp>
    </p:spTree>
    <p:extLst>
      <p:ext uri="{BB962C8B-B14F-4D97-AF65-F5344CB8AC3E}">
        <p14:creationId xmlns:p14="http://schemas.microsoft.com/office/powerpoint/2010/main" val="560488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4C5B759-93CB-5B5A-B1D2-2E3C42747C7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Thank you</a:t>
            </a:r>
          </a:p>
        </p:txBody>
      </p:sp>
      <p:sp>
        <p:nvSpPr>
          <p:cNvPr id="25" name="Subtitle 24">
            <a:extLst>
              <a:ext uri="{FF2B5EF4-FFF2-40B4-BE49-F238E27FC236}">
                <a16:creationId xmlns:a16="http://schemas.microsoft.com/office/drawing/2014/main" id="{518B68B6-5284-F036-E87F-9BC3A435A7B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Muhammad Advie RIfaldy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madvier83@gmail.com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madvier.vercel.app</a:t>
            </a:r>
          </a:p>
          <a:p>
            <a:endParaRPr lang="en-US"/>
          </a:p>
          <a:p>
            <a:endParaRPr lang="en-US"/>
          </a:p>
        </p:txBody>
      </p:sp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3E276D1A-9DCF-C22F-3F15-AE83C64F37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b="20330"/>
          <a:stretch/>
        </p:blipFill>
        <p:spPr>
          <a:xfrm>
            <a:off x="6443482" y="812292"/>
            <a:ext cx="4636008" cy="4928616"/>
          </a:xfrm>
        </p:spPr>
      </p:pic>
    </p:spTree>
    <p:extLst>
      <p:ext uri="{BB962C8B-B14F-4D97-AF65-F5344CB8AC3E}">
        <p14:creationId xmlns:p14="http://schemas.microsoft.com/office/powerpoint/2010/main" val="23975833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0B3421-27E8-64F7-C72E-A20B3B5BF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Agenda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FCC227-AEF6-4194-577B-C14BE9F08F9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/>
              <a:t>1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A1DEE7-E7EE-60E4-4393-4B4043EFAC7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/>
              <a:t>2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7E0F31-9524-2A85-6CB5-22AF4974A1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/>
              <a:t>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9D4236D-E11C-38FC-772B-CE890360026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/>
              <a:t>4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FC2164E-29EB-0A75-9DCC-C2F08040A58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/>
              <a:t>5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974E3C-F63F-9F93-EE35-CD5E465CD0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Project Introduction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2D95C9-142A-BF9A-3602-F4AB1160817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Primary Goals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( MVP )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D2F5204-1928-06AD-9878-6DD27D5DF27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Tools &amp; 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Library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4977FAA-28B8-34BB-09CE-CCE6C8C73D6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Folder Structure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9D1FB0-0B3C-DCCA-CB4F-4FEAE1317B8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Product Success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EB92BE4-4ECF-AA5A-EBFA-AC2DBA935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14" name="Footer Placeholder 13">
            <a:extLst>
              <a:ext uri="{FF2B5EF4-FFF2-40B4-BE49-F238E27FC236}">
                <a16:creationId xmlns:a16="http://schemas.microsoft.com/office/drawing/2014/main" id="{DE3B97B2-F540-9F02-5569-597A7E7B6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</a:p>
        </p:txBody>
      </p:sp>
      <p:sp>
        <p:nvSpPr>
          <p:cNvPr id="13" name="Date Placeholder 12">
            <a:extLst>
              <a:ext uri="{FF2B5EF4-FFF2-40B4-BE49-F238E27FC236}">
                <a16:creationId xmlns:a16="http://schemas.microsoft.com/office/drawing/2014/main" id="{8FA1C40B-4426-2DD0-CFB0-3E30E9C28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681978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678252"/>
            <a:ext cx="5038344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Project Introduction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601103"/>
            <a:ext cx="5010912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MyAnimeList (MAL) Viewer adalah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sebuah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aplikasi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yang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dibuat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sebagai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replika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dari MyAnimeList,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sebuah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situs web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populer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yang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digunakan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oleh para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penggemar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anime dan film untuk mencari dan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mengelola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daftar anime dan manga yang mereka tonton.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800028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7" y="1459177"/>
            <a:ext cx="511568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MVP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7" y="2544915"/>
            <a:ext cx="568718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Tampilan Daftar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Aplikasi menampilkan daftar anime dari database MyAnimeList.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Pencarian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mencari anime dan film berdasarkan judul.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Detail Anime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melihat informasi lengkap tentang setiap anime, termasuk sinopsis, peringkat, studio, dan lain lain.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109955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7" y="1459177"/>
            <a:ext cx="511568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MVP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7" y="2544915"/>
            <a:ext cx="568718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Implementasi AI: Pencarian anime menggunakan gambar</a:t>
            </a:r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memasukan gambar untuk pencarian anime dan sistem akan memberikan scene yang mirip dengan gambar yang di upload lengkap dengan sumber anime dan episodenya.</a:t>
            </a:r>
          </a:p>
          <a:p>
            <a:endParaRPr lang="en-US" b="1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Bookmark</a:t>
            </a:r>
          </a:p>
          <a:p>
            <a:r>
              <a:rPr lang="en-US">
                <a:solidFill>
                  <a:schemeClr val="bg1">
                    <a:lumMod val="50000"/>
                  </a:schemeClr>
                </a:solidFill>
              </a:rPr>
              <a:t>Pengguna dapat menyimpan anime ke bookmark yang disimpan di firestore dan list yang sudah tersimpan dapat dilihat pada halaman bookmark.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9D77710A-4932-4B60-1FDD-AB89F1BF59A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0391" b="103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54402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06301" y="871726"/>
            <a:ext cx="5737532" cy="1709928"/>
          </a:xfrm>
        </p:spPr>
        <p:txBody>
          <a:bodyPr/>
          <a:lstStyle/>
          <a:p>
            <a:br>
              <a:rPr lang="en-US">
                <a:solidFill>
                  <a:schemeClr val="bg1"/>
                </a:solidFill>
              </a:rPr>
            </a:br>
            <a:r>
              <a:rPr lang="en-US">
                <a:solidFill>
                  <a:schemeClr val="bg1"/>
                </a:solidFill>
              </a:rPr>
              <a:t>Tools &amp; Library</a:t>
            </a:r>
            <a:br>
              <a:rPr lang="en-US">
                <a:solidFill>
                  <a:schemeClr val="bg1"/>
                </a:solidFill>
                <a:sym typeface="DM Sans Medium"/>
              </a:rPr>
            </a:br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301" y="2838286"/>
            <a:ext cx="5737533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Code editor		: Visual Studio Code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		  Android Studio (dependency)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Version manager	: Git &amp; Github</a:t>
            </a: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		  </a:t>
            </a:r>
            <a:r>
              <a:rPr lang="en-US">
                <a:solidFill>
                  <a:schemeClr val="accent1"/>
                </a:solidFill>
              </a:rPr>
              <a:t>github.com/madvier83/flutter_mal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State management	: Bloc &amp; Cubit.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229567A9-8115-5D5B-81DB-8088D281D1C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25558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5240692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Bloc	Berisi file yang berhubungan dengan state dari aplikasi, seperti 	state dari pengambilan data, pencarian data, user data, dll.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Constants	Berisi function dan variable yang tidak berubah seperti nama 	route, color pallete, url api, dan formatter.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Models	Berisi file yang berhubungan dengan model data dan layanan 	seperti api request, inisialisasi database dan konversi data.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23" name="Picture Placeholder 22">
            <a:extLst>
              <a:ext uri="{FF2B5EF4-FFF2-40B4-BE49-F238E27FC236}">
                <a16:creationId xmlns:a16="http://schemas.microsoft.com/office/drawing/2014/main" id="{7C34F418-DDBD-F3B0-41FD-936E9651AC4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309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4182707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Constants	Berisi function dan variable yang tidak berubah seperti nama 	route, color pallete, url api, dan formatter.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Models	Berisi file yang berhubungan dengan model data dan layanan 	seperti api request, inisialisasi database dan konversi data.</a:t>
            </a:r>
          </a:p>
          <a:p>
            <a:endParaRPr lang="en-US">
              <a:solidFill>
                <a:schemeClr val="bg1">
                  <a:lumMod val="50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>
                <a:solidFill>
                  <a:schemeClr val="tx1">
                    <a:lumMod val="85000"/>
                    <a:lumOff val="15000"/>
                  </a:schemeClr>
                </a:solidFill>
              </a:rPr>
              <a:t>Widgets	Berisi widget yang digunakan di banyak halaman seperti appbar, 	drawer, custom badge, textfield dan typography.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C246AFEF-4B9A-8AB1-5C02-2EE5AD5E04C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22324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334009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5BC0F7-9BAB-2ADE-CF39-130472620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6794" y="1376173"/>
            <a:ext cx="6091567" cy="1709928"/>
          </a:xfrm>
        </p:spPr>
        <p:txBody>
          <a:bodyPr/>
          <a:lstStyle/>
          <a:p>
            <a:r>
              <a:rPr lang="en-US">
                <a:solidFill>
                  <a:schemeClr val="bg1"/>
                </a:solidFill>
              </a:rPr>
              <a:t>Folder Structure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F72EA7-7448-EA7A-DE1C-33CD1331C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3126" y="2441501"/>
            <a:ext cx="6091567" cy="2130552"/>
          </a:xfrm>
        </p:spPr>
        <p:txBody>
          <a:bodyPr/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Screens	Berisi folder halaman yang menyimpan layout halaman dan 	widget yang hanya di pakai di halaman tersebut.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Widgets	Berisi widget yang digunakan di banyak halaman seperti appbar, 	drawer, custom badge, textfield dan typography.</a:t>
            </a:r>
          </a:p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25C49-A1AB-D377-2071-D29B1E667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025E5612-42D0-EDE2-C3C7-B9102E50B93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6002"/>
          <a:stretch/>
        </p:blipFill>
        <p:spPr>
          <a:xfrm>
            <a:off x="8296656" y="0"/>
            <a:ext cx="3895344" cy="6858000"/>
          </a:xfrm>
        </p:spPr>
      </p:pic>
    </p:spTree>
    <p:extLst>
      <p:ext uri="{BB962C8B-B14F-4D97-AF65-F5344CB8AC3E}">
        <p14:creationId xmlns:p14="http://schemas.microsoft.com/office/powerpoint/2010/main" val="18582971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Custom 3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F6FC6"/>
      </a:accent1>
      <a:accent2>
        <a:srgbClr val="3052A1"/>
      </a:accent2>
      <a:accent3>
        <a:srgbClr val="0BD0D9"/>
      </a:accent3>
      <a:accent4>
        <a:srgbClr val="10CF9B"/>
      </a:accent4>
      <a:accent5>
        <a:srgbClr val="1C1B20"/>
      </a:accent5>
      <a:accent6>
        <a:srgbClr val="A5C249"/>
      </a:accent6>
      <a:hlink>
        <a:srgbClr val="F49100"/>
      </a:hlink>
      <a:folHlink>
        <a:srgbClr val="85DFD0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{3C9011A1-B922-4320-AE87-EE02B643ACA9}tf11429527_win32</Template>
  <TotalTime>150</TotalTime>
  <Words>475</Words>
  <Application>Microsoft Office PowerPoint</Application>
  <PresentationFormat>Widescreen</PresentationFormat>
  <Paragraphs>76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Century Gothic</vt:lpstr>
      <vt:lpstr>Karla</vt:lpstr>
      <vt:lpstr>Univers Condensed Light</vt:lpstr>
      <vt:lpstr>Office Theme</vt:lpstr>
      <vt:lpstr>MyAnimeList Viewer</vt:lpstr>
      <vt:lpstr>Agenda</vt:lpstr>
      <vt:lpstr>Project Introduction </vt:lpstr>
      <vt:lpstr>MVP </vt:lpstr>
      <vt:lpstr>MVP </vt:lpstr>
      <vt:lpstr> Tools &amp; Library </vt:lpstr>
      <vt:lpstr>Folder Structure</vt:lpstr>
      <vt:lpstr>Folder Structure</vt:lpstr>
      <vt:lpstr>Folder Structure</vt:lpstr>
      <vt:lpstr>PowerPoint Presentation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MyAnimeList Viewer</dc:title>
  <dc:creator>M Advie Rifaldy</dc:creator>
  <cp:lastModifiedBy>M Advie Rifaldy</cp:lastModifiedBy>
  <cp:revision>37</cp:revision>
  <dcterms:created xsi:type="dcterms:W3CDTF">2023-10-30T12:03:26Z</dcterms:created>
  <dcterms:modified xsi:type="dcterms:W3CDTF">2023-10-31T07:00:11Z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